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svgimage1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svgimage1.sv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6759" y="810260"/>
            <a:ext cx="2301240" cy="1587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sz="1000" b="0" spc="75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[ CLIENT · DD MONTH YYYY 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2418556"/>
            <a:ext cx="7860283" cy="730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600" b="0" spc="-16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[Presentation </a:t>
            </a:r>
            <a:r>
              <a:rPr sz="4600" b="0" spc="-161">
                <a:solidFill>
                  <a:srgbClr val="141517"/>
                </a:solidFill>
                <a:latin typeface="Inter SemiBold"/>
                <a:ea typeface="Inter SemiBold"/>
                <a:cs typeface="Inter SemiBold"/>
              </a:rPr>
              <a:t>title]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3040856"/>
            <a:ext cx="4600448" cy="730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600" b="0" spc="-16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[and </a:t>
            </a:r>
            <a:r>
              <a:rPr sz="4600" b="0" spc="-16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a </a:t>
            </a:r>
            <a:r>
              <a:rPr sz="4600" b="0" spc="-16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grey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3663156"/>
            <a:ext cx="4238244" cy="73025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4600" b="0" spc="-161">
                <a:solidFill>
                  <a:srgbClr val="8B9097"/>
                </a:solidFill>
                <a:latin typeface="Inter Medium"/>
                <a:ea typeface="Inter Medium"/>
                <a:cs typeface="Inter Medium"/>
              </a:rPr>
              <a:t>subtitle.]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6207506"/>
            <a:ext cx="1639824" cy="174625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l"/>
            <a:r>
              <a:rPr sz="1100" b="0" spc="75">
                <a:solidFill>
                  <a:srgbClr val="8B9097"/>
                </a:solidFill>
                <a:latin typeface="JetBrains Mono"/>
                <a:ea typeface="JetBrains Mono"/>
                <a:cs typeface="JetBrains Mono"/>
              </a:rPr>
              <a:t>[ CONFIDENTIAL 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Deskely slide cover</dc:title>
  <dc:subject/>
  <dc:creator>Deskely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